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2CA55-77DF-E246-9CB0-C849B79C74F0}" v="9" dt="2023-02-27T09:38:2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/>
    <p:restoredTop sz="94665"/>
  </p:normalViewPr>
  <p:slideViewPr>
    <p:cSldViewPr>
      <p:cViewPr varScale="1">
        <p:scale>
          <a:sx n="84" d="100"/>
          <a:sy n="84" d="100"/>
        </p:scale>
        <p:origin x="880" y="2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  <pc:spChg chg="add mod">
          <ac:chgData name="Andrea Vandin" userId="a434106a-4c3d-40a3-9adb-661b1e7b96ad" providerId="ADAL" clId="{0542CA55-77DF-E246-9CB0-C849B79C74F0}" dt="2023-02-27T09:32:45.010" v="218" actId="1037"/>
          <ac:spMkLst>
            <pc:docMk/>
            <pc:sldMk cId="1189015072" sldId="1694"/>
            <ac:spMk id="2" creationId="{D22CF6BA-FF85-6285-4971-5E55581A5847}"/>
          </ac:spMkLst>
        </pc:spChg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  <pc:spChg chg="mod">
          <ac:chgData name="Andrea Vandin" userId="a434106a-4c3d-40a3-9adb-661b1e7b96ad" providerId="ADAL" clId="{0542CA55-77DF-E246-9CB0-C849B79C74F0}" dt="2023-03-01T12:33:40.343" v="268" actId="20577"/>
          <ac:spMkLst>
            <pc:docMk/>
            <pc:sldMk cId="850777654" sldId="1695"/>
            <ac:spMk id="68609" creationId="{0CF3BDB3-0EDC-2049-B0F7-08DE5C2BE57F}"/>
          </ac:spMkLst>
        </pc:spChg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  <pc:spChg chg="add mod">
          <ac:chgData name="Andrea Vandin" userId="a434106a-4c3d-40a3-9adb-661b1e7b96ad" providerId="ADAL" clId="{0542CA55-77DF-E246-9CB0-C849B79C74F0}" dt="2023-02-27T09:30:07.781" v="173" actId="1076"/>
          <ac:spMkLst>
            <pc:docMk/>
            <pc:sldMk cId="3678316844" sldId="1696"/>
            <ac:spMk id="2" creationId="{516D5DF1-658C-9614-8386-55AF7BACFC7A}"/>
          </ac:spMkLst>
        </pc:spChg>
        <pc:picChg chg="del">
          <ac:chgData name="Andrea Vandin" userId="a434106a-4c3d-40a3-9adb-661b1e7b96ad" providerId="ADAL" clId="{0542CA55-77DF-E246-9CB0-C849B79C74F0}" dt="2023-02-27T09:27:42.189" v="3" actId="478"/>
          <ac:picMkLst>
            <pc:docMk/>
            <pc:sldMk cId="3678316844" sldId="1696"/>
            <ac:picMk id="4" creationId="{9BB4EFFC-5322-1E40-BABA-F4342CC43B22}"/>
          </ac:picMkLst>
        </pc:picChg>
        <pc:picChg chg="add mod">
          <ac:chgData name="Andrea Vandin" userId="a434106a-4c3d-40a3-9adb-661b1e7b96ad" providerId="ADAL" clId="{0542CA55-77DF-E246-9CB0-C849B79C74F0}" dt="2023-02-27T09:30:34.449" v="181" actId="1076"/>
          <ac:picMkLst>
            <pc:docMk/>
            <pc:sldMk cId="3678316844" sldId="1696"/>
            <ac:picMk id="5" creationId="{5ADA6FD6-216B-D6BC-8136-024EE90D023D}"/>
          </ac:picMkLst>
        </pc:picChg>
        <pc:picChg chg="add del">
          <ac:chgData name="Andrea Vandin" userId="a434106a-4c3d-40a3-9adb-661b1e7b96ad" providerId="ADAL" clId="{0542CA55-77DF-E246-9CB0-C849B79C74F0}" dt="2023-02-27T09:27:45.853" v="4" actId="478"/>
          <ac:picMkLst>
            <pc:docMk/>
            <pc:sldMk cId="3678316844" sldId="1696"/>
            <ac:picMk id="7" creationId="{7494E98C-BD24-0F42-93FF-76AB0A5C561E}"/>
          </ac:picMkLst>
        </pc:picChg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  <pc:picChg chg="mod">
          <ac:chgData name="Andrea Vandin" userId="a434106a-4c3d-40a3-9adb-661b1e7b96ad" providerId="ADAL" clId="{0542CA55-77DF-E246-9CB0-C849B79C74F0}" dt="2023-02-27T09:31:57.917" v="198" actId="1035"/>
          <ac:picMkLst>
            <pc:docMk/>
            <pc:sldMk cId="3617264431" sldId="1697"/>
            <ac:picMk id="5" creationId="{5ADA6FD6-216B-D6BC-8136-024EE90D023D}"/>
          </ac:picMkLst>
        </pc:picChg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  <pc:spChg chg="del">
          <ac:chgData name="Andrea Vandin" userId="a434106a-4c3d-40a3-9adb-661b1e7b96ad" providerId="ADAL" clId="{0542CA55-77DF-E246-9CB0-C849B79C74F0}" dt="2023-02-27T09:36:49.852" v="232" actId="478"/>
          <ac:spMkLst>
            <pc:docMk/>
            <pc:sldMk cId="4147467533" sldId="1698"/>
            <ac:spMk id="2" creationId="{D22CF6BA-FF85-6285-4971-5E55581A5847}"/>
          </ac:spMkLst>
        </pc:spChg>
        <pc:spChg chg="mod">
          <ac:chgData name="Andrea Vandin" userId="a434106a-4c3d-40a3-9adb-661b1e7b96ad" providerId="ADAL" clId="{0542CA55-77DF-E246-9CB0-C849B79C74F0}" dt="2023-02-27T09:33:07.253" v="229" actId="20577"/>
          <ac:spMkLst>
            <pc:docMk/>
            <pc:sldMk cId="4147467533" sldId="1698"/>
            <ac:spMk id="15" creationId="{D6EE599E-81BF-B048-84F6-C2B2E06C69FE}"/>
          </ac:spMkLst>
        </pc:spChg>
        <pc:picChg chg="del">
          <ac:chgData name="Andrea Vandin" userId="a434106a-4c3d-40a3-9adb-661b1e7b96ad" providerId="ADAL" clId="{0542CA55-77DF-E246-9CB0-C849B79C74F0}" dt="2023-02-27T09:38:05.298" v="246" actId="478"/>
          <ac:picMkLst>
            <pc:docMk/>
            <pc:sldMk cId="4147467533" sldId="1698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542CA55-77DF-E246-9CB0-C849B79C74F0}" dt="2023-02-27T09:38:29.784" v="261" actId="962"/>
          <ac:picMkLst>
            <pc:docMk/>
            <pc:sldMk cId="4147467533" sldId="1698"/>
            <ac:picMk id="5" creationId="{9659EF6B-FCCF-CCE9-E597-D036937153AA}"/>
          </ac:picMkLst>
        </pc:picChg>
        <pc:picChg chg="add del mod">
          <ac:chgData name="Andrea Vandin" userId="a434106a-4c3d-40a3-9adb-661b1e7b96ad" providerId="ADAL" clId="{0542CA55-77DF-E246-9CB0-C849B79C74F0}" dt="2023-02-27T09:38:17.231" v="247" actId="478"/>
          <ac:picMkLst>
            <pc:docMk/>
            <pc:sldMk cId="4147467533" sldId="1698"/>
            <ac:picMk id="9" creationId="{362AF2EA-32B2-7FBC-D828-6FC61F00B246}"/>
          </ac:picMkLst>
        </pc:picChg>
        <pc:picChg chg="del">
          <ac:chgData name="Andrea Vandin" userId="a434106a-4c3d-40a3-9adb-661b1e7b96ad" providerId="ADAL" clId="{0542CA55-77DF-E246-9CB0-C849B79C74F0}" dt="2023-02-27T09:36:46.187" v="230" actId="478"/>
          <ac:picMkLst>
            <pc:docMk/>
            <pc:sldMk cId="4147467533" sldId="1698"/>
            <ac:picMk id="12" creationId="{6B1BA92D-ADC6-7C4E-8E5D-2AF178261904}"/>
          </ac:picMkLst>
        </pc:picChg>
        <pc:picChg chg="del">
          <ac:chgData name="Andrea Vandin" userId="a434106a-4c3d-40a3-9adb-661b1e7b96ad" providerId="ADAL" clId="{0542CA55-77DF-E246-9CB0-C849B79C74F0}" dt="2023-02-27T09:36:47.049" v="231" actId="478"/>
          <ac:picMkLst>
            <pc:docMk/>
            <pc:sldMk cId="4147467533" sldId="1698"/>
            <ac:picMk id="13" creationId="{E711D4BB-57B0-6D4E-9CEF-BB0978945041}"/>
          </ac:picMkLst>
        </pc:picChg>
        <pc:picChg chg="add mod">
          <ac:chgData name="Andrea Vandin" userId="a434106a-4c3d-40a3-9adb-661b1e7b96ad" providerId="ADAL" clId="{0542CA55-77DF-E246-9CB0-C849B79C74F0}" dt="2023-02-27T09:38:30.485" v="263" actId="1036"/>
          <ac:picMkLst>
            <pc:docMk/>
            <pc:sldMk cId="4147467533" sldId="1698"/>
            <ac:picMk id="14" creationId="{4F22F529-E401-D8F6-E99B-0D95820F2BDC}"/>
          </ac:picMkLst>
        </pc:pic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andrea.vandin@santannapisa.it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Pages>0</Pages>
  <Words>2225</Words>
  <Characters>0</Characters>
  <Application>Microsoft Macintosh PowerPoint</Application>
  <PresentationFormat>Custom</PresentationFormat>
  <Lines>0</Lines>
  <Paragraphs>349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2023-03-01T12:39:15Z</cp:lastPrinted>
  <dcterms:created xsi:type="dcterms:W3CDTF">2013-07-26T13:26:04Z</dcterms:created>
  <dcterms:modified xsi:type="dcterms:W3CDTF">2023-03-01T13:56:15Z</dcterms:modified>
</cp:coreProperties>
</file>